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7" r:id="rId5"/>
    <p:sldId id="273" r:id="rId6"/>
    <p:sldId id="268" r:id="rId7"/>
    <p:sldId id="259" r:id="rId8"/>
    <p:sldId id="260" r:id="rId9"/>
    <p:sldId id="261" r:id="rId10"/>
    <p:sldId id="271" r:id="rId11"/>
    <p:sldId id="266" r:id="rId12"/>
    <p:sldId id="262" r:id="rId13"/>
    <p:sldId id="269" r:id="rId14"/>
    <p:sldId id="263" r:id="rId15"/>
    <p:sldId id="264" r:id="rId16"/>
    <p:sldId id="265" r:id="rId17"/>
    <p:sldId id="270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6AFF325-5C9A-480B-93EC-11EB2968DF1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F1473B5-F738-4592-BE10-40F6FCAA9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F325-5C9A-480B-93EC-11EB2968DF1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73B5-F738-4592-BE10-40F6FCAA9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F325-5C9A-480B-93EC-11EB2968DF1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73B5-F738-4592-BE10-40F6FCAA9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6AFF325-5C9A-480B-93EC-11EB2968DF1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73B5-F738-4592-BE10-40F6FCAA9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6AFF325-5C9A-480B-93EC-11EB2968DF1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F1473B5-F738-4592-BE10-40F6FCAA9AB4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6AFF325-5C9A-480B-93EC-11EB2968DF1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F1473B5-F738-4592-BE10-40F6FCAA9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6AFF325-5C9A-480B-93EC-11EB2968DF1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F1473B5-F738-4592-BE10-40F6FCAA9AB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F325-5C9A-480B-93EC-11EB2968DF1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73B5-F738-4592-BE10-40F6FCAA9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6AFF325-5C9A-480B-93EC-11EB2968DF1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F1473B5-F738-4592-BE10-40F6FCAA9AB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6AFF325-5C9A-480B-93EC-11EB2968DF1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F1473B5-F738-4592-BE10-40F6FCAA9AB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6AFF325-5C9A-480B-93EC-11EB2968DF1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F1473B5-F738-4592-BE10-40F6FCAA9AB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6AFF325-5C9A-480B-93EC-11EB2968DF12}" type="datetimeFigureOut">
              <a:rPr lang="ru-RU" smtClean="0"/>
              <a:t>26.05.2015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F1473B5-F738-4592-BE10-40F6FCAA9AB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628800"/>
            <a:ext cx="806291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Отчет о проделанной работе за 2014 – 2015 учебный год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351936" cy="3338960"/>
          </a:xfrm>
        </p:spPr>
        <p:txBody>
          <a:bodyPr>
            <a:normAutofit/>
          </a:bodyPr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Выполнила:</a:t>
            </a:r>
          </a:p>
          <a:p>
            <a:pPr algn="r"/>
            <a:r>
              <a:rPr lang="ru-RU" dirty="0"/>
              <a:t>и</a:t>
            </a:r>
            <a:r>
              <a:rPr lang="ru-RU" dirty="0" smtClean="0"/>
              <a:t>нструктор по ФИЗО-</a:t>
            </a:r>
          </a:p>
          <a:p>
            <a:pPr algn="r"/>
            <a:r>
              <a:rPr lang="ru-RU" dirty="0" smtClean="0"/>
              <a:t>Чиркова М.А.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37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Смотр – конкурс </a:t>
            </a:r>
            <a:r>
              <a:rPr lang="ru-RU" dirty="0" smtClean="0"/>
              <a:t>физкультурных уголков</a:t>
            </a:r>
            <a:endParaRPr lang="ru-RU" dirty="0"/>
          </a:p>
        </p:txBody>
      </p:sp>
      <p:pic>
        <p:nvPicPr>
          <p:cNvPr id="3074" name="Picture 2" descr="H:\DCIM\101_PANA\P10108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499" y="2024846"/>
            <a:ext cx="4536505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H:\DCIM\101_PANA\P101085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6"/>
          <a:stretch/>
        </p:blipFill>
        <p:spPr bwMode="auto">
          <a:xfrm>
            <a:off x="4648200" y="1700808"/>
            <a:ext cx="4038600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38642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Районный смотр-конкурс спортивных зон</a:t>
            </a:r>
            <a:endParaRPr lang="ru-RU" dirty="0"/>
          </a:p>
        </p:txBody>
      </p:sp>
      <p:pic>
        <p:nvPicPr>
          <p:cNvPr id="4098" name="Picture 2" descr="H:\DCIM\101_PANA\P10108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172272" cy="4536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H:\DCIM\101_PANA\P101089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t="15817" b="14674"/>
          <a:stretch/>
        </p:blipFill>
        <p:spPr bwMode="auto">
          <a:xfrm rot="5400000">
            <a:off x="4716016" y="1988840"/>
            <a:ext cx="4464496" cy="4032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31315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23 февраля «Флотская душа»</a:t>
            </a:r>
            <a:endParaRPr lang="ru-RU" dirty="0"/>
          </a:p>
        </p:txBody>
      </p:sp>
      <p:pic>
        <p:nvPicPr>
          <p:cNvPr id="1026" name="Picture 2" descr="C:\Users\admin\Desktop\Новая папка\23 февраля\IMG_21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388296" cy="4608512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Новая папка\23 февраля\IMG_21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244280" cy="4608512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557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23 февраля в средней и старшей группе</a:t>
            </a:r>
            <a:endParaRPr lang="ru-RU" dirty="0"/>
          </a:p>
        </p:txBody>
      </p:sp>
      <p:pic>
        <p:nvPicPr>
          <p:cNvPr id="1026" name="Picture 2" descr="F:\Новая папка\IMG_55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038600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овая папка\IMG_55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3916219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36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Районный спортивный фестиваль «</a:t>
            </a:r>
            <a:r>
              <a:rPr lang="ru-RU" dirty="0" err="1" smtClean="0"/>
              <a:t>Малышиада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 descr="F:\малышиада 15\IMG_598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r="-766"/>
          <a:stretch/>
        </p:blipFill>
        <p:spPr bwMode="auto">
          <a:xfrm>
            <a:off x="251520" y="1628801"/>
            <a:ext cx="8690132" cy="5229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17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IX </a:t>
            </a:r>
            <a:r>
              <a:rPr lang="ru-RU" sz="4000" dirty="0" smtClean="0"/>
              <a:t>Нижегородский спортивный фестиваль детских садов «</a:t>
            </a:r>
            <a:r>
              <a:rPr lang="ru-RU" sz="4000" dirty="0" err="1" smtClean="0"/>
              <a:t>Малышиада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098" name="Picture 2" descr="F:\фото Марине\IMG_167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15067" r="6518" b="6414"/>
          <a:stretch/>
        </p:blipFill>
        <p:spPr bwMode="auto">
          <a:xfrm>
            <a:off x="4788024" y="1916832"/>
            <a:ext cx="4104456" cy="4104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малышиада 15\SAM_29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316288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273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«Мы вместе»</a:t>
            </a:r>
            <a:endParaRPr lang="ru-RU" dirty="0"/>
          </a:p>
        </p:txBody>
      </p:sp>
      <p:pic>
        <p:nvPicPr>
          <p:cNvPr id="1026" name="Picture 2" descr="I:\МАРИНА 2\IMG_58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4038600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ФОК\IMG_58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4038600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966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Сотрудничество с </a:t>
            </a:r>
            <a:r>
              <a:rPr lang="ru-RU" dirty="0" err="1" smtClean="0"/>
              <a:t>ФОКом</a:t>
            </a:r>
            <a:r>
              <a:rPr lang="ru-RU" dirty="0" smtClean="0"/>
              <a:t> «Богатырь»</a:t>
            </a:r>
            <a:endParaRPr lang="ru-RU" dirty="0"/>
          </a:p>
        </p:txBody>
      </p:sp>
      <p:pic>
        <p:nvPicPr>
          <p:cNvPr id="2050" name="Picture 2" descr="C:\Users\admin\Desktop\Новая папка\занятия в ФОКе\IMG_21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4038600" cy="451916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Новая папка\занятия в ФОКе\IMG_21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038600" cy="453650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12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95536" y="776288"/>
            <a:ext cx="8208912" cy="34448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40544" y="3861048"/>
            <a:ext cx="7775872" cy="14183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143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«Спорт для всех» отборочный тур</a:t>
            </a:r>
            <a:endParaRPr lang="ru-RU" dirty="0"/>
          </a:p>
        </p:txBody>
      </p:sp>
      <p:pic>
        <p:nvPicPr>
          <p:cNvPr id="3075" name="Picture 3" descr="F:\фото Марине\фото с фотоап. 19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17701"/>
          <a:stretch/>
        </p:blipFill>
        <p:spPr bwMode="auto">
          <a:xfrm>
            <a:off x="323528" y="1700808"/>
            <a:ext cx="4170886" cy="45365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2" name="Picture 2" descr="C:\Спортивные праздники с родителями\Спорт для всех 2014 фото\фото с фотоап. 2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316288" cy="4608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55349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«Спорт для всех» на базе ФОК «Богатырь»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фото сказка соревнования ФОК\101_290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t="1507" r="25902"/>
          <a:stretch/>
        </p:blipFill>
        <p:spPr bwMode="auto">
          <a:xfrm>
            <a:off x="323528" y="1628800"/>
            <a:ext cx="410445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IMG_488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648200" y="2283986"/>
            <a:ext cx="4038600" cy="34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20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 vert="vert270">
            <a:normAutofit/>
          </a:bodyPr>
          <a:lstStyle/>
          <a:p>
            <a:r>
              <a:rPr lang="ru-RU" sz="2400" dirty="0" smtClean="0"/>
              <a:t>«Спорт </a:t>
            </a:r>
            <a:r>
              <a:rPr lang="ru-RU" sz="2400" dirty="0" err="1" smtClean="0"/>
              <a:t>дл</a:t>
            </a:r>
            <a:endParaRPr lang="ru-RU" sz="2400" dirty="0"/>
          </a:p>
        </p:txBody>
      </p:sp>
      <p:pic>
        <p:nvPicPr>
          <p:cNvPr id="2050" name="Picture 2" descr="F:\Видосы02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11837" r="3086"/>
          <a:stretch/>
        </p:blipFill>
        <p:spPr bwMode="auto">
          <a:xfrm>
            <a:off x="1259632" y="32436"/>
            <a:ext cx="5940000" cy="685800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187624" y="6312071"/>
            <a:ext cx="6048672" cy="548680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«Спорт для всех» ФОК «Арена» г. Семёнов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414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wordArtVert">
            <a:noAutofit/>
          </a:bodyPr>
          <a:lstStyle/>
          <a:p>
            <a:r>
              <a:rPr lang="ru-RU" sz="3200" dirty="0" smtClean="0"/>
              <a:t>Неделя здоровья </a:t>
            </a:r>
            <a:endParaRPr lang="ru-RU" sz="32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День здоровья</a:t>
            </a:r>
            <a:endParaRPr lang="ru-RU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F:\ОТЧЁТ ЗА УЧЕБНЫЙ ГОД\IMG_472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6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Конкурс </a:t>
            </a:r>
            <a:r>
              <a:rPr lang="ru-RU" sz="3200" dirty="0">
                <a:solidFill>
                  <a:srgbClr val="FF0000"/>
                </a:solidFill>
              </a:rPr>
              <a:t>семейных плакатов и газет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«Здоровый образ жизни»</a:t>
            </a:r>
            <a:endParaRPr lang="ru-RU" sz="3200" dirty="0"/>
          </a:p>
        </p:txBody>
      </p:sp>
      <p:pic>
        <p:nvPicPr>
          <p:cNvPr id="6" name="Picture 2" descr="I:\Новая папка\IMG_932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 b="2411"/>
          <a:stretch/>
        </p:blipFill>
        <p:spPr bwMode="auto">
          <a:xfrm>
            <a:off x="251520" y="1700808"/>
            <a:ext cx="4244280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I:\Новая папка\IMG_933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4"/>
          <a:stretch/>
        </p:blipFill>
        <p:spPr bwMode="auto">
          <a:xfrm>
            <a:off x="4648200" y="1700808"/>
            <a:ext cx="4172272" cy="4752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7762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Спортивно-музыкальный праздник</a:t>
            </a:r>
            <a:br>
              <a:rPr lang="ru-RU" sz="3600" dirty="0" smtClean="0"/>
            </a:br>
            <a:r>
              <a:rPr lang="ru-RU" sz="3600" dirty="0" smtClean="0"/>
              <a:t> «Вот такая моя мама!»</a:t>
            </a:r>
            <a:endParaRPr lang="ru-RU" sz="3600" dirty="0"/>
          </a:p>
        </p:txBody>
      </p:sp>
      <p:pic>
        <p:nvPicPr>
          <p:cNvPr id="2050" name="Picture 2" descr="F:\фото Марине\IMG_019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99592" y="1700808"/>
            <a:ext cx="7488832" cy="5040561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557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«Зимняя спартакиада» д/с «Сказка» против д/с «Колосок»</a:t>
            </a:r>
            <a:endParaRPr lang="ru-RU" dirty="0"/>
          </a:p>
        </p:txBody>
      </p:sp>
      <p:pic>
        <p:nvPicPr>
          <p:cNvPr id="1026" name="Picture 2" descr="F:\Зимняя спартакиада\IMG_09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244280" cy="453650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Зимняя спартакиада\IMG_09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2816"/>
            <a:ext cx="4388296" cy="453650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601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Спортивный праздник гр. «Звёздочка» </a:t>
            </a:r>
            <a:endParaRPr lang="ru-RU" dirty="0"/>
          </a:p>
        </p:txBody>
      </p:sp>
      <p:pic>
        <p:nvPicPr>
          <p:cNvPr id="1026" name="Picture 2" descr="C:\Спортивные праздники с родителями\Вот такая моя мама 2014\IMG_019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t="4274" r="15909" b="20877"/>
          <a:stretch/>
        </p:blipFill>
        <p:spPr bwMode="auto">
          <a:xfrm>
            <a:off x="1835696" y="1663081"/>
            <a:ext cx="6120680" cy="5229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5568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219</TotalTime>
  <Words>133</Words>
  <Application>Microsoft Office PowerPoint</Application>
  <PresentationFormat>Экран (4:3)</PresentationFormat>
  <Paragraphs>26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Яркая</vt:lpstr>
      <vt:lpstr>Отчет о проделанной работе за 2014 – 2015 учебный год</vt:lpstr>
      <vt:lpstr>«Спорт для всех» отборочный тур</vt:lpstr>
      <vt:lpstr>«Спорт для всех» на базе ФОК «Богатырь»</vt:lpstr>
      <vt:lpstr>«Спорт дл</vt:lpstr>
      <vt:lpstr>Неделя здоровья </vt:lpstr>
      <vt:lpstr>Конкурс семейных плакатов и газет «Здоровый образ жизни»</vt:lpstr>
      <vt:lpstr>Спортивно-музыкальный праздник  «Вот такая моя мама!»</vt:lpstr>
      <vt:lpstr>«Зимняя спартакиада» д/с «Сказка» против д/с «Колосок»</vt:lpstr>
      <vt:lpstr>Спортивный праздник гр. «Звёздочка» </vt:lpstr>
      <vt:lpstr>Смотр – конкурс физкультурных уголков</vt:lpstr>
      <vt:lpstr>Районный смотр-конкурс спортивных зон</vt:lpstr>
      <vt:lpstr>23 февраля «Флотская душа»</vt:lpstr>
      <vt:lpstr>23 февраля в средней и старшей группе</vt:lpstr>
      <vt:lpstr>Районный спортивный фестиваль «Малышиада»</vt:lpstr>
      <vt:lpstr>IX Нижегородский спортивный фестиваль детских садов «Малышиада»</vt:lpstr>
      <vt:lpstr>«Мы вместе»</vt:lpstr>
      <vt:lpstr>Сотрудничество с ФОКом «Богатырь»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проделанной работе за 2014 – 2015 учебный год</dc:title>
  <dc:creator>admin</dc:creator>
  <cp:lastModifiedBy>admin</cp:lastModifiedBy>
  <cp:revision>18</cp:revision>
  <dcterms:created xsi:type="dcterms:W3CDTF">2015-05-20T01:48:00Z</dcterms:created>
  <dcterms:modified xsi:type="dcterms:W3CDTF">2015-05-26T09:36:01Z</dcterms:modified>
</cp:coreProperties>
</file>